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61" r:id="rId6"/>
    <p:sldId id="262" r:id="rId7"/>
    <p:sldId id="25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6D3C3-AFBF-4B7F-8E4A-DD9084B29369}" type="datetimeFigureOut">
              <a:rPr lang="ru-RU" smtClean="0"/>
              <a:t>25.06.2022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196-2BC1-409B-A220-BC92A24467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6D3C3-AFBF-4B7F-8E4A-DD9084B29369}" type="datetimeFigureOut">
              <a:rPr lang="ru-RU" smtClean="0"/>
              <a:t>25.06.2022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196-2BC1-409B-A220-BC92A24467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6D3C3-AFBF-4B7F-8E4A-DD9084B29369}" type="datetimeFigureOut">
              <a:rPr lang="ru-RU" smtClean="0"/>
              <a:t>25.06.2022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196-2BC1-409B-A220-BC92A24467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6D3C3-AFBF-4B7F-8E4A-DD9084B29369}" type="datetimeFigureOut">
              <a:rPr lang="ru-RU" smtClean="0"/>
              <a:t>25.06.2022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196-2BC1-409B-A220-BC92A24467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6D3C3-AFBF-4B7F-8E4A-DD9084B29369}" type="datetimeFigureOut">
              <a:rPr lang="ru-RU" smtClean="0"/>
              <a:t>25.06.2022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196-2BC1-409B-A220-BC92A24467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6D3C3-AFBF-4B7F-8E4A-DD9084B29369}" type="datetimeFigureOut">
              <a:rPr lang="ru-RU" smtClean="0"/>
              <a:t>25.06.2022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196-2BC1-409B-A220-BC92A24467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6D3C3-AFBF-4B7F-8E4A-DD9084B29369}" type="datetimeFigureOut">
              <a:rPr lang="ru-RU" smtClean="0"/>
              <a:t>25.06.2022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196-2BC1-409B-A220-BC92A24467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6D3C3-AFBF-4B7F-8E4A-DD9084B29369}" type="datetimeFigureOut">
              <a:rPr lang="ru-RU" smtClean="0"/>
              <a:t>25.06.2022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196-2BC1-409B-A220-BC92A24467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6D3C3-AFBF-4B7F-8E4A-DD9084B29369}" type="datetimeFigureOut">
              <a:rPr lang="ru-RU" smtClean="0"/>
              <a:t>25.06.2022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196-2BC1-409B-A220-BC92A24467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6D3C3-AFBF-4B7F-8E4A-DD9084B29369}" type="datetimeFigureOut">
              <a:rPr lang="ru-RU" smtClean="0"/>
              <a:t>25.06.2022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196-2BC1-409B-A220-BC92A24467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6D3C3-AFBF-4B7F-8E4A-DD9084B29369}" type="datetimeFigureOut">
              <a:rPr lang="ru-RU" smtClean="0"/>
              <a:t>25.06.2022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196-2BC1-409B-A220-BC92A24467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96D3C3-AFBF-4B7F-8E4A-DD9084B29369}" type="datetimeFigureOut">
              <a:rPr lang="ru-RU" smtClean="0"/>
              <a:t>25.06.2022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196-2BC1-409B-A220-BC92A244676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123\Desktop\b4286128a9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7870" y="0"/>
            <a:ext cx="9311870" cy="6987866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4644008" y="4646039"/>
            <a:ext cx="449999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г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руппа «Ладушки»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воспитатель: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Хайрутдинова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В.В.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1944216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2050" name="Picture 2" descr="C:\Users\123\Desktop\wallpapers_7028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45900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339752" y="908720"/>
            <a:ext cx="6336704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FF0000"/>
                </a:solidFill>
              </a:rPr>
              <a:t>      </a:t>
            </a:r>
            <a:r>
              <a:rPr lang="ru-RU" sz="2200" b="1" dirty="0" smtClean="0">
                <a:solidFill>
                  <a:srgbClr val="FF0000"/>
                </a:solidFill>
              </a:rPr>
              <a:t>Летом </a:t>
            </a:r>
            <a:r>
              <a:rPr lang="ru-RU" sz="2200" b="1" dirty="0">
                <a:solidFill>
                  <a:srgbClr val="FF0000"/>
                </a:solidFill>
              </a:rPr>
              <a:t>утренний прием детей проводится на воздухе. Утро должно всегда начинаться с улыбки, т. к. это отличная гимнастика для </a:t>
            </a:r>
            <a:r>
              <a:rPr lang="ru-RU" sz="2200" b="1" dirty="0" smtClean="0">
                <a:solidFill>
                  <a:srgbClr val="FF0000"/>
                </a:solidFill>
              </a:rPr>
              <a:t>   лица</a:t>
            </a:r>
            <a:r>
              <a:rPr lang="ru-RU" sz="2200" b="1" dirty="0">
                <a:solidFill>
                  <a:srgbClr val="FF0000"/>
                </a:solidFill>
              </a:rPr>
              <a:t>. </a:t>
            </a:r>
            <a:endParaRPr lang="ru-RU" sz="2200" b="1" dirty="0" smtClean="0">
              <a:solidFill>
                <a:srgbClr val="FF0000"/>
              </a:solidFill>
            </a:endParaRPr>
          </a:p>
          <a:p>
            <a:pPr algn="just"/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smtClean="0">
                <a:solidFill>
                  <a:srgbClr val="FF0000"/>
                </a:solidFill>
              </a:rPr>
              <a:t>   А </a:t>
            </a:r>
            <a:r>
              <a:rPr lang="ru-RU" sz="2200" b="1" dirty="0">
                <a:solidFill>
                  <a:srgbClr val="FF0000"/>
                </a:solidFill>
              </a:rPr>
              <a:t>чтобы проснулся детский организм, утро должно начинаться с зарядки. Во время утренней гимнастики важно следить за настроением, поскольку жизнерадостность и хорошее настроение содействует разрядке нервной системы, повышает и обеспечивает оздоровительный эффект. </a:t>
            </a:r>
            <a:endParaRPr lang="ru-RU" sz="2200" b="1" dirty="0" smtClean="0">
              <a:solidFill>
                <a:srgbClr val="FF0000"/>
              </a:solidFill>
            </a:endParaRPr>
          </a:p>
          <a:p>
            <a:pPr algn="just"/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smtClean="0">
                <a:solidFill>
                  <a:srgbClr val="FF0000"/>
                </a:solidFill>
              </a:rPr>
              <a:t>       Гимнастика </a:t>
            </a:r>
            <a:r>
              <a:rPr lang="ru-RU" sz="2200" b="1" dirty="0">
                <a:solidFill>
                  <a:srgbClr val="FF0000"/>
                </a:solidFill>
              </a:rPr>
              <a:t>позволит обрести эмоциональное состояние и хорошее настроение на весь день.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123\Desktop\sun1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-112367"/>
            <a:ext cx="9505056" cy="662214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67544" y="260648"/>
            <a:ext cx="784887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     </a:t>
            </a:r>
            <a:r>
              <a:rPr lang="ru-RU" sz="2000" b="1" dirty="0" smtClean="0">
                <a:solidFill>
                  <a:srgbClr val="009900"/>
                </a:solidFill>
              </a:rPr>
              <a:t>В </a:t>
            </a:r>
            <a:r>
              <a:rPr lang="ru-RU" sz="2000" b="1" dirty="0">
                <a:solidFill>
                  <a:srgbClr val="009900"/>
                </a:solidFill>
              </a:rPr>
              <a:t>летний период  </a:t>
            </a:r>
            <a:r>
              <a:rPr lang="ru-RU" sz="2000" b="1" dirty="0" smtClean="0">
                <a:solidFill>
                  <a:srgbClr val="009900"/>
                </a:solidFill>
              </a:rPr>
              <a:t>утренняя гимнастика проходит на свежем воздухе и  может  </a:t>
            </a:r>
            <a:r>
              <a:rPr lang="ru-RU" sz="2000" b="1" dirty="0">
                <a:solidFill>
                  <a:srgbClr val="009900"/>
                </a:solidFill>
              </a:rPr>
              <a:t>проводится в виде игры, </a:t>
            </a:r>
            <a:r>
              <a:rPr lang="ru-RU" sz="2000" b="1" dirty="0" smtClean="0">
                <a:solidFill>
                  <a:srgbClr val="009900"/>
                </a:solidFill>
              </a:rPr>
              <a:t>включать в себя </a:t>
            </a:r>
            <a:r>
              <a:rPr lang="ru-RU" sz="2000" b="1" dirty="0">
                <a:solidFill>
                  <a:srgbClr val="009900"/>
                </a:solidFill>
              </a:rPr>
              <a:t>различные элементы </a:t>
            </a:r>
            <a:r>
              <a:rPr lang="ru-RU" sz="2000" b="1" dirty="0" smtClean="0">
                <a:solidFill>
                  <a:srgbClr val="009900"/>
                </a:solidFill>
              </a:rPr>
              <a:t>ритмической</a:t>
            </a:r>
            <a:r>
              <a:rPr lang="ru-RU" sz="2000" b="1" dirty="0">
                <a:solidFill>
                  <a:srgbClr val="009900"/>
                </a:solidFill>
              </a:rPr>
              <a:t> </a:t>
            </a:r>
            <a:r>
              <a:rPr lang="ru-RU" sz="2000" b="1" dirty="0" smtClean="0">
                <a:solidFill>
                  <a:srgbClr val="009900"/>
                </a:solidFill>
              </a:rPr>
              <a:t> </a:t>
            </a:r>
            <a:r>
              <a:rPr lang="ru-RU" sz="2000" b="1" dirty="0">
                <a:solidFill>
                  <a:srgbClr val="009900"/>
                </a:solidFill>
              </a:rPr>
              <a:t>гимнастики, танцевальные движения, полосы препятствий и т. д. </a:t>
            </a:r>
            <a:r>
              <a:rPr lang="ru-RU" sz="2000" b="1" dirty="0" smtClean="0">
                <a:solidFill>
                  <a:srgbClr val="009900"/>
                </a:solidFill>
              </a:rPr>
              <a:t> Все </a:t>
            </a:r>
            <a:r>
              <a:rPr lang="ru-RU" sz="2000" b="1" dirty="0">
                <a:solidFill>
                  <a:srgbClr val="009900"/>
                </a:solidFill>
              </a:rPr>
              <a:t>это делается для того, чтобы внести разнообразие в процесс проведения утренней гимнастики, формировать у детей интерес к этому важному элементу режима </a:t>
            </a:r>
            <a:r>
              <a:rPr lang="ru-RU" sz="2000" b="1" dirty="0" smtClean="0">
                <a:solidFill>
                  <a:srgbClr val="009900"/>
                </a:solidFill>
              </a:rPr>
              <a:t>дня ну и конечно, для сохранения </a:t>
            </a:r>
            <a:r>
              <a:rPr lang="ru-RU" sz="2000" b="1" dirty="0">
                <a:solidFill>
                  <a:srgbClr val="009900"/>
                </a:solidFill>
              </a:rPr>
              <a:t>и </a:t>
            </a:r>
            <a:r>
              <a:rPr lang="ru-RU" sz="2000" b="1" dirty="0" smtClean="0">
                <a:solidFill>
                  <a:srgbClr val="009900"/>
                </a:solidFill>
              </a:rPr>
              <a:t>укрепления </a:t>
            </a:r>
            <a:r>
              <a:rPr lang="ru-RU" sz="2000" b="1" dirty="0">
                <a:solidFill>
                  <a:srgbClr val="009900"/>
                </a:solidFill>
              </a:rPr>
              <a:t>здоровья дошкольников.</a:t>
            </a:r>
          </a:p>
        </p:txBody>
      </p:sp>
      <p:pic>
        <p:nvPicPr>
          <p:cNvPr id="5124" name="Picture 4" descr="C:\Users\123\Downloads\20220623_0814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2492896"/>
            <a:ext cx="4386869" cy="39330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123\Desktop\1618837237_11-phonoteka_org-p-foni-letnie-detskie-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7" name="Picture 3" descr="C:\Users\123\Downloads\20220623_0814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2660959" cy="4725144"/>
          </a:xfrm>
          <a:prstGeom prst="rect">
            <a:avLst/>
          </a:prstGeom>
          <a:noFill/>
        </p:spPr>
      </p:pic>
      <p:pic>
        <p:nvPicPr>
          <p:cNvPr id="6148" name="Picture 4" descr="C:\Users\123\Downloads\20220623_0818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3284984"/>
            <a:ext cx="5675680" cy="3196253"/>
          </a:xfrm>
          <a:prstGeom prst="rect">
            <a:avLst/>
          </a:prstGeom>
          <a:noFill/>
        </p:spPr>
      </p:pic>
      <p:pic>
        <p:nvPicPr>
          <p:cNvPr id="6149" name="Picture 5" descr="C:\Users\123\Downloads\20220623_0819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896" y="188640"/>
            <a:ext cx="5004048" cy="2818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123\Desktop\wallpapers_7028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171" name="Picture 3" descr="C:\Users\123\Downloads\20220623_0819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4188399" cy="2358692"/>
          </a:xfrm>
          <a:prstGeom prst="rect">
            <a:avLst/>
          </a:prstGeom>
          <a:noFill/>
        </p:spPr>
      </p:pic>
      <p:pic>
        <p:nvPicPr>
          <p:cNvPr id="7172" name="Picture 4" descr="C:\Users\123\Downloads\20220623_0819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933056"/>
            <a:ext cx="4860032" cy="2736921"/>
          </a:xfrm>
          <a:prstGeom prst="rect">
            <a:avLst/>
          </a:prstGeom>
          <a:noFill/>
        </p:spPr>
      </p:pic>
      <p:pic>
        <p:nvPicPr>
          <p:cNvPr id="7173" name="Picture 5" descr="C:\Users\123\Downloads\20220623_0820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7944" y="2276872"/>
            <a:ext cx="4571999" cy="25747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123\Desktop\нейро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1566" y="-25762"/>
            <a:ext cx="9245566" cy="6883762"/>
          </a:xfrm>
          <a:prstGeom prst="rect">
            <a:avLst/>
          </a:prstGeom>
          <a:noFill/>
        </p:spPr>
      </p:pic>
      <p:pic>
        <p:nvPicPr>
          <p:cNvPr id="8195" name="Picture 3" descr="C:\Users\123\Downloads\20220624_0812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1" y="476672"/>
            <a:ext cx="4858935" cy="2736304"/>
          </a:xfrm>
          <a:prstGeom prst="rect">
            <a:avLst/>
          </a:prstGeom>
          <a:noFill/>
        </p:spPr>
      </p:pic>
      <p:pic>
        <p:nvPicPr>
          <p:cNvPr id="8196" name="Picture 4" descr="C:\Users\123\Downloads\20220624_0812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852936"/>
            <a:ext cx="4283968" cy="2412512"/>
          </a:xfrm>
          <a:prstGeom prst="rect">
            <a:avLst/>
          </a:prstGeom>
          <a:noFill/>
        </p:spPr>
      </p:pic>
      <p:pic>
        <p:nvPicPr>
          <p:cNvPr id="8197" name="Picture 5" descr="C:\Users\123\Downloads\20220624_0804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933056"/>
            <a:ext cx="4464496" cy="2514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3074" name="Picture 2" descr="C:\Users\123\Desktop\нейро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717609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55576" y="5229200"/>
            <a:ext cx="7848872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Лето - самое хорошая пора для оздоровления детей.</a:t>
            </a: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b="1" i="1" dirty="0" smtClean="0">
                <a:solidFill>
                  <a:srgbClr val="FF0000"/>
                </a:solidFill>
              </a:rPr>
              <a:t> «Солнце, воздух и вода – наши лучшие друзья».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99</Words>
  <Application>Microsoft Office PowerPoint</Application>
  <PresentationFormat>Экран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123</dc:creator>
  <cp:lastModifiedBy>123</cp:lastModifiedBy>
  <cp:revision>11</cp:revision>
  <dcterms:created xsi:type="dcterms:W3CDTF">2022-06-25T07:39:48Z</dcterms:created>
  <dcterms:modified xsi:type="dcterms:W3CDTF">2022-06-25T08:45:07Z</dcterms:modified>
</cp:coreProperties>
</file>