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D3C3-AFBF-4B7F-8E4A-DD9084B29369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196-2BC1-409B-A220-BC92A24467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\Desktop\b4286128a9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870" y="0"/>
            <a:ext cx="9311870" cy="698786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44008" y="4646039"/>
            <a:ext cx="4499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руппа «Ладушки»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Хайрутдинова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В.В.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9442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123\Desktop\wallpapers_70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590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908720"/>
            <a:ext cx="63367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  <a:r>
              <a:rPr lang="ru-RU" sz="2200" b="1" dirty="0" smtClean="0">
                <a:solidFill>
                  <a:srgbClr val="FF0000"/>
                </a:solidFill>
              </a:rPr>
              <a:t>Летом </a:t>
            </a:r>
            <a:r>
              <a:rPr lang="ru-RU" sz="2200" b="1" dirty="0">
                <a:solidFill>
                  <a:srgbClr val="FF0000"/>
                </a:solidFill>
              </a:rPr>
              <a:t>утренний прием детей проводится на воздухе. Утро должно всегда начинаться с улыбки, т. к. это отличная гимнастика для </a:t>
            </a:r>
            <a:r>
              <a:rPr lang="ru-RU" sz="2200" b="1" dirty="0" smtClean="0">
                <a:solidFill>
                  <a:srgbClr val="FF0000"/>
                </a:solidFill>
              </a:rPr>
              <a:t>   лица</a:t>
            </a:r>
            <a:r>
              <a:rPr lang="ru-RU" sz="2200" b="1" dirty="0">
                <a:solidFill>
                  <a:srgbClr val="FF0000"/>
                </a:solidFill>
              </a:rPr>
              <a:t>. 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   А </a:t>
            </a:r>
            <a:r>
              <a:rPr lang="ru-RU" sz="2200" b="1" dirty="0">
                <a:solidFill>
                  <a:srgbClr val="FF0000"/>
                </a:solidFill>
              </a:rPr>
              <a:t>чтобы проснулся детский организм, утро должно начинаться с зарядки. Во время утренней гимнастики важно следить за настроением, поскольку жизнерадостность и хорошее настроение содействует разрядке нервной системы, повышает и обеспечивает оздоровительный эффект. 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       Гимнастика </a:t>
            </a:r>
            <a:r>
              <a:rPr lang="ru-RU" sz="2200" b="1" dirty="0">
                <a:solidFill>
                  <a:srgbClr val="FF0000"/>
                </a:solidFill>
              </a:rPr>
              <a:t>позволит обрести эмоциональное состояние и хорошее настроение на весь день.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23\Desktop\sun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12367"/>
            <a:ext cx="9505056" cy="66221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009900"/>
                </a:solidFill>
              </a:rPr>
              <a:t>В </a:t>
            </a:r>
            <a:r>
              <a:rPr lang="ru-RU" sz="2000" b="1" dirty="0">
                <a:solidFill>
                  <a:srgbClr val="009900"/>
                </a:solidFill>
              </a:rPr>
              <a:t>летний период  </a:t>
            </a:r>
            <a:r>
              <a:rPr lang="ru-RU" sz="2000" b="1" dirty="0" smtClean="0">
                <a:solidFill>
                  <a:srgbClr val="009900"/>
                </a:solidFill>
              </a:rPr>
              <a:t>утренняя гимнастика проходит на свежем воздухе и  может  </a:t>
            </a:r>
            <a:r>
              <a:rPr lang="ru-RU" sz="2000" b="1" dirty="0">
                <a:solidFill>
                  <a:srgbClr val="009900"/>
                </a:solidFill>
              </a:rPr>
              <a:t>проводится в виде игры, </a:t>
            </a:r>
            <a:r>
              <a:rPr lang="ru-RU" sz="2000" b="1" dirty="0" smtClean="0">
                <a:solidFill>
                  <a:srgbClr val="009900"/>
                </a:solidFill>
              </a:rPr>
              <a:t>включать в себя </a:t>
            </a:r>
            <a:r>
              <a:rPr lang="ru-RU" sz="2000" b="1" dirty="0">
                <a:solidFill>
                  <a:srgbClr val="009900"/>
                </a:solidFill>
              </a:rPr>
              <a:t>различные элементы </a:t>
            </a:r>
            <a:r>
              <a:rPr lang="ru-RU" sz="2000" b="1" dirty="0" smtClean="0">
                <a:solidFill>
                  <a:srgbClr val="009900"/>
                </a:solidFill>
              </a:rPr>
              <a:t>ритмической</a:t>
            </a:r>
            <a:r>
              <a:rPr lang="ru-RU" sz="2000" b="1" dirty="0">
                <a:solidFill>
                  <a:srgbClr val="009900"/>
                </a:solidFill>
              </a:rPr>
              <a:t> </a:t>
            </a:r>
            <a:r>
              <a:rPr lang="ru-RU" sz="2000" b="1" dirty="0" smtClean="0">
                <a:solidFill>
                  <a:srgbClr val="009900"/>
                </a:solidFill>
              </a:rPr>
              <a:t> </a:t>
            </a:r>
            <a:r>
              <a:rPr lang="ru-RU" sz="2000" b="1" dirty="0">
                <a:solidFill>
                  <a:srgbClr val="009900"/>
                </a:solidFill>
              </a:rPr>
              <a:t>гимнастики, танцевальные движения, полосы препятствий и т. д. </a:t>
            </a:r>
            <a:r>
              <a:rPr lang="ru-RU" sz="2000" b="1" dirty="0" smtClean="0">
                <a:solidFill>
                  <a:srgbClr val="009900"/>
                </a:solidFill>
              </a:rPr>
              <a:t> Все </a:t>
            </a:r>
            <a:r>
              <a:rPr lang="ru-RU" sz="2000" b="1" dirty="0">
                <a:solidFill>
                  <a:srgbClr val="009900"/>
                </a:solidFill>
              </a:rPr>
              <a:t>это делается для того, чтобы внести разнообразие в процесс проведения утренней гимнастики, формировать у детей интерес к этому важному элементу режима </a:t>
            </a:r>
            <a:r>
              <a:rPr lang="ru-RU" sz="2000" b="1" dirty="0" smtClean="0">
                <a:solidFill>
                  <a:srgbClr val="009900"/>
                </a:solidFill>
              </a:rPr>
              <a:t>дня ну и конечно, для сохранения </a:t>
            </a:r>
            <a:r>
              <a:rPr lang="ru-RU" sz="2000" b="1" dirty="0">
                <a:solidFill>
                  <a:srgbClr val="009900"/>
                </a:solidFill>
              </a:rPr>
              <a:t>и </a:t>
            </a:r>
            <a:r>
              <a:rPr lang="ru-RU" sz="2000" b="1" dirty="0" smtClean="0">
                <a:solidFill>
                  <a:srgbClr val="009900"/>
                </a:solidFill>
              </a:rPr>
              <a:t>укрепления </a:t>
            </a:r>
            <a:r>
              <a:rPr lang="ru-RU" sz="2000" b="1" dirty="0">
                <a:solidFill>
                  <a:srgbClr val="009900"/>
                </a:solidFill>
              </a:rPr>
              <a:t>здоровья дошкольников.</a:t>
            </a:r>
          </a:p>
        </p:txBody>
      </p:sp>
      <p:pic>
        <p:nvPicPr>
          <p:cNvPr id="5124" name="Picture 4" descr="C:\Users\123\Downloads\20220623_081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386869" cy="393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23\Desktop\1618837237_11-phonoteka_org-p-foni-letnie-detski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123\Downloads\20220623_081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660959" cy="4725144"/>
          </a:xfrm>
          <a:prstGeom prst="rect">
            <a:avLst/>
          </a:prstGeom>
          <a:noFill/>
        </p:spPr>
      </p:pic>
      <p:pic>
        <p:nvPicPr>
          <p:cNvPr id="6148" name="Picture 4" descr="C:\Users\123\Downloads\20220623_081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84984"/>
            <a:ext cx="5675680" cy="3196253"/>
          </a:xfrm>
          <a:prstGeom prst="rect">
            <a:avLst/>
          </a:prstGeom>
          <a:noFill/>
        </p:spPr>
      </p:pic>
      <p:pic>
        <p:nvPicPr>
          <p:cNvPr id="6149" name="Picture 5" descr="C:\Users\123\Downloads\20220623_0819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5004048" cy="281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23\Desktop\wallpapers_70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123\Downloads\20220623_08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188399" cy="2358692"/>
          </a:xfrm>
          <a:prstGeom prst="rect">
            <a:avLst/>
          </a:prstGeom>
          <a:noFill/>
        </p:spPr>
      </p:pic>
      <p:pic>
        <p:nvPicPr>
          <p:cNvPr id="7172" name="Picture 4" descr="C:\Users\123\Downloads\20220623_081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4860032" cy="2736921"/>
          </a:xfrm>
          <a:prstGeom prst="rect">
            <a:avLst/>
          </a:prstGeom>
          <a:noFill/>
        </p:spPr>
      </p:pic>
      <p:pic>
        <p:nvPicPr>
          <p:cNvPr id="7173" name="Picture 5" descr="C:\Users\123\Downloads\20220623_082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76872"/>
            <a:ext cx="4571999" cy="2574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23\Desktop\ней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566" y="-25762"/>
            <a:ext cx="9245566" cy="6883762"/>
          </a:xfrm>
          <a:prstGeom prst="rect">
            <a:avLst/>
          </a:prstGeom>
          <a:noFill/>
        </p:spPr>
      </p:pic>
      <p:pic>
        <p:nvPicPr>
          <p:cNvPr id="8195" name="Picture 3" descr="C:\Users\123\Downloads\20220624_081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76672"/>
            <a:ext cx="4858935" cy="2736304"/>
          </a:xfrm>
          <a:prstGeom prst="rect">
            <a:avLst/>
          </a:prstGeom>
          <a:noFill/>
        </p:spPr>
      </p:pic>
      <p:pic>
        <p:nvPicPr>
          <p:cNvPr id="8196" name="Picture 4" descr="C:\Users\123\Downloads\20220624_081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936"/>
            <a:ext cx="4283968" cy="2412512"/>
          </a:xfrm>
          <a:prstGeom prst="rect">
            <a:avLst/>
          </a:prstGeom>
          <a:noFill/>
        </p:spPr>
      </p:pic>
      <p:pic>
        <p:nvPicPr>
          <p:cNvPr id="8197" name="Picture 5" descr="C:\Users\123\Downloads\20220624_080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4464496" cy="251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123\Desktop\ней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760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229200"/>
            <a:ext cx="78488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Лето - самое хорошая пора для оздоровления детей.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 «Солнце, воздух и вода – наши лучшие друзья».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11</cp:revision>
  <dcterms:created xsi:type="dcterms:W3CDTF">2022-06-25T07:39:48Z</dcterms:created>
  <dcterms:modified xsi:type="dcterms:W3CDTF">2022-06-25T08:45:07Z</dcterms:modified>
</cp:coreProperties>
</file>