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097A-F7C2-4480-BE73-7BA2A453F2D4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BD49-A2CD-49F7-9609-B715BA54F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07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097A-F7C2-4480-BE73-7BA2A453F2D4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BD49-A2CD-49F7-9609-B715BA54F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578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097A-F7C2-4480-BE73-7BA2A453F2D4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BD49-A2CD-49F7-9609-B715BA54F02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6776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097A-F7C2-4480-BE73-7BA2A453F2D4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BD49-A2CD-49F7-9609-B715BA54F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537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097A-F7C2-4480-BE73-7BA2A453F2D4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BD49-A2CD-49F7-9609-B715BA54F02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1015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097A-F7C2-4480-BE73-7BA2A453F2D4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BD49-A2CD-49F7-9609-B715BA54F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631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097A-F7C2-4480-BE73-7BA2A453F2D4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BD49-A2CD-49F7-9609-B715BA54F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793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097A-F7C2-4480-BE73-7BA2A453F2D4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BD49-A2CD-49F7-9609-B715BA54F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82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097A-F7C2-4480-BE73-7BA2A453F2D4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BD49-A2CD-49F7-9609-B715BA54F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473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097A-F7C2-4480-BE73-7BA2A453F2D4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BD49-A2CD-49F7-9609-B715BA54F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20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097A-F7C2-4480-BE73-7BA2A453F2D4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BD49-A2CD-49F7-9609-B715BA54F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75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097A-F7C2-4480-BE73-7BA2A453F2D4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BD49-A2CD-49F7-9609-B715BA54F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43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097A-F7C2-4480-BE73-7BA2A453F2D4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BD49-A2CD-49F7-9609-B715BA54F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61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097A-F7C2-4480-BE73-7BA2A453F2D4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BD49-A2CD-49F7-9609-B715BA54F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10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097A-F7C2-4480-BE73-7BA2A453F2D4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BD49-A2CD-49F7-9609-B715BA54F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426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097A-F7C2-4480-BE73-7BA2A453F2D4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BD49-A2CD-49F7-9609-B715BA54F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33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A097A-F7C2-4480-BE73-7BA2A453F2D4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E3EBD49-A2CD-49F7-9609-B715BA54F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18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830" y="14646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технологии </a:t>
            </a:r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ДОУ по ФГОС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449" y="1467262"/>
            <a:ext cx="7587892" cy="4672281"/>
          </a:xfrm>
        </p:spPr>
        <p:txBody>
          <a:bodyPr>
            <a:normAutofit fontScale="92500"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педагог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тот, кто постоянно развивается, самообразовывается, ищет новые пути развития и образования детей. Все это становится возможным благодаря его активной позиции и творческой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направленности.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современных условиях педагог, прежде всего, исследователь, обладающий высоким уровнем педагогического мастерства, научным психолого-педагогическим мышлением, развитой педагогической интуицией,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обогащением  и передачей своего 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опыта.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Отсюда следует, что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постоянно повышающий уровень своего профессионального мастерства, способный к внедрению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инновационных технологий - сможет более качественно осуществлять воспитательно-образовательный процесс.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851" t="29397" r="4992" b="10240"/>
          <a:stretch/>
        </p:blipFill>
        <p:spPr>
          <a:xfrm>
            <a:off x="7168684" y="2042556"/>
            <a:ext cx="4919761" cy="26748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246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22712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же такое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инновация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Любая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представляет собой не что иное, как создание и последующее внедрение принципиально нового компонента, вследствие чего происходят качественные изменения среды. 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4927819" cy="419271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технологии в ДОУ по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ФГОС-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система способов, приемов обучения и средств воспитания, направленная на достижение позитивных результатов за счет изменения личностного развития ребенка в современных условиях. Расскажем о том, что такое инновационные технологии, как их использовать в детском саду, какие технологии можно отнести к инновационным и как анализировать инновационные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070" y="2252021"/>
            <a:ext cx="5157355" cy="343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22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207" y="277091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инновационных технологий,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применяемых в ДОУ.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947" y="1341192"/>
            <a:ext cx="5937222" cy="3880773"/>
          </a:xfrm>
        </p:spPr>
        <p:txBody>
          <a:bodyPr>
            <a:normAutofit/>
          </a:bodyPr>
          <a:lstStyle/>
          <a:p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технологии;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проектной деятельности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исследовательской деятельности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проблемного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«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технология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«ТРИЗ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технологии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коррекционные технологии;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901" y="834528"/>
            <a:ext cx="4074467" cy="4387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754" y="2802462"/>
            <a:ext cx="3492335" cy="34836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83024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9179" y="299668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9179" y="299668"/>
            <a:ext cx="6096000" cy="52937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 технологии</a:t>
            </a:r>
          </a:p>
          <a:p>
            <a:r>
              <a:rPr lang="ru-RU" sz="20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традиционном обучении ребёнку представляется для изучения уже готовый продукт, шаблон действия. При развивающем обучении ребёнок самостоятельно должен прийти к какому-либо мнению, решению проблемы в результате анализа своих действий.                                                                         </a:t>
            </a:r>
            <a:r>
              <a:rPr lang="ru-RU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в развивающем обучении нежелательно и, по-видимому, невозможно задавать готовые определения. Это тот результат, к которому нужно прийти в конечном итоге, в результате анализа.</a:t>
            </a:r>
          </a:p>
          <a:p>
            <a:endParaRPr lang="ru-RU" sz="2000" b="1" i="0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Коррекционные технологии</a:t>
            </a:r>
          </a:p>
          <a:p>
            <a:r>
              <a:rPr lang="ru-RU" sz="20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Их целью является снятие психоэмоционального напряжения дошкольников. </a:t>
            </a:r>
            <a:r>
              <a:rPr lang="ru-RU" sz="2000" b="1" i="0" u="sng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Виды</a:t>
            </a:r>
            <a:r>
              <a:rPr lang="ru-RU" sz="20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i="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сказкотерапия</a:t>
            </a:r>
            <a:r>
              <a:rPr lang="ru-RU" sz="20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цветотерапия</a:t>
            </a:r>
            <a:r>
              <a:rPr lang="ru-RU" sz="20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музыкальная терапия.</a:t>
            </a:r>
          </a:p>
          <a:p>
            <a:endParaRPr lang="ru-RU" b="0" i="0" dirty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407" y="403761"/>
            <a:ext cx="4402282" cy="29363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866" y="3677061"/>
            <a:ext cx="4230337" cy="28202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108890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455" y="0"/>
            <a:ext cx="8609171" cy="396635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Инновационных Технологий: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значительно повышается интерес детей к образовательной деятельности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развивается воображение и творческие способности детей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повышается непроизвольное внимание детей, которое помогает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произвольное;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позволяют моделировать такие жизненные ситуации, которые нельзя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очень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сложно увидеть в повседневной жизни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способствуют более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эффективному усвоению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знаний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позволяют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многократно возвращаться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изучаемому материалу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усложняя и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изменяя задачи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добавляя задания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позволяют фиксировать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анализировать результат деятельности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455" y="3966358"/>
            <a:ext cx="8122282" cy="2778826"/>
          </a:xfrm>
        </p:spPr>
        <p:txBody>
          <a:bodyPr/>
          <a:lstStyle/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технологии в ДОУ помогают </a:t>
            </a:r>
            <a:r>
              <a:rPr lang="ru-RU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«наставникам»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найти подход к каждому отдельному ребенку, учитывать его особенности, черты характера и склад ума, и превращать занятия в увлекательное и необыкновенное </a:t>
            </a:r>
            <a:r>
              <a:rPr lang="ru-RU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«приключение»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Благодаря этому малыши с удовольствием посещают ДОУ и с каждым днем обогащают свой пока еще небольшой багаж знаний.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5848" y="2879022"/>
            <a:ext cx="3788229" cy="21308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60382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147</TotalTime>
  <Words>209</Words>
  <Application>Microsoft Office PowerPoint</Application>
  <PresentationFormat>Широкоэкранный</PresentationFormat>
  <Paragraphs>23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Times New Roman</vt:lpstr>
      <vt:lpstr>Trebuchet MS</vt:lpstr>
      <vt:lpstr>Wingdings 3</vt:lpstr>
      <vt:lpstr>Грань</vt:lpstr>
      <vt:lpstr>Инновационные технологии в ДОУ по ФГОС</vt:lpstr>
      <vt:lpstr>Что же такое инновация? Любая инновация представляет собой не что иное, как создание и последующее внедрение принципиально нового компонента, вследствие чего происходят качественные изменения среды. </vt:lpstr>
      <vt:lpstr>Основные виды инновационных технологий, применяемых в ДОУ.</vt:lpstr>
      <vt:lpstr>Презентация PowerPoint</vt:lpstr>
      <vt:lpstr>        Актуальность использования Инновационных Технологий: - значительно повышается интерес детей к образовательной деятельности; - развивается воображение и творческие способности детей; - повышается непроизвольное внимание детей, которое помогает развить произвольное; - позволяют моделировать такие жизненные ситуации, которые нельзя или очень сложно увидеть в повседневной жизни; - способствуют более эффективному усвоению знаний; - позволяют многократно возвращаться к изучаемому материалу, усложняя и изменяя задачи, добавляя задания; - позволяют фиксировать и анализировать результат деятельности;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Инновационные технологии в         педагогическом процессе.</dc:title>
  <dc:creator>Пользователь</dc:creator>
  <cp:lastModifiedBy>Пользователь</cp:lastModifiedBy>
  <cp:revision>16</cp:revision>
  <dcterms:created xsi:type="dcterms:W3CDTF">2023-01-23T11:57:50Z</dcterms:created>
  <dcterms:modified xsi:type="dcterms:W3CDTF">2023-01-23T14:25:26Z</dcterms:modified>
</cp:coreProperties>
</file>